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44EE359-707E-4CBF-AE4D-1E11C6877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26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9E75A83-00F0-4C97-A4DE-471AD7002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603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50C37FC-3C59-4EE9-92C1-779BC7E19590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EF33EA2-4671-46C4-AA32-2F9B8E23BF44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5CA2889-E716-46BA-8868-8D4E9FFC09F2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6B90120-A0CD-4022-951C-0F9113C185C0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538408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22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927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3000"/>
              </a:lnSpc>
            </a:pPr>
            <a:r>
              <a:rPr lang="zh-TW" altLang="en-US" dirty="0">
                <a:latin typeface="標楷體" pitchFamily="65" charset="-120"/>
              </a:rPr>
              <a:t>聽哪，這是教會凱歌：羔羊是配！</a:t>
            </a:r>
          </a:p>
          <a:p>
            <a:pPr algn="ctr" eaLnBrk="1" hangingPunct="1">
              <a:lnSpc>
                <a:spcPct val="93000"/>
              </a:lnSpc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the Church triumphant singing, Worthy the Lamb;</a:t>
            </a:r>
          </a:p>
          <a:p>
            <a:pPr algn="ctr" eaLnBrk="1" hangingPunct="1">
              <a:lnSpc>
                <a:spcPct val="93000"/>
              </a:lnSpc>
            </a:pPr>
            <a:r>
              <a:rPr lang="zh-TW" altLang="en-US" dirty="0">
                <a:latin typeface="標楷體" pitchFamily="65" charset="-120"/>
              </a:rPr>
              <a:t>聽哪，天軍正在應和：羔羊是配！</a:t>
            </a:r>
          </a:p>
          <a:p>
            <a:pPr algn="ctr" eaLnBrk="1" hangingPunct="1">
              <a:lnSpc>
                <a:spcPct val="93000"/>
              </a:lnSpc>
            </a:pPr>
            <a:r>
              <a:rPr lang="en-US" altLang="zh-TW" sz="2800" dirty="0"/>
              <a:t>Heav’n throughout with praises ringing, Worthy the Lamb;</a:t>
            </a:r>
          </a:p>
          <a:p>
            <a:pPr algn="ctr" eaLnBrk="1" hangingPunct="1">
              <a:lnSpc>
                <a:spcPct val="93000"/>
              </a:lnSpc>
            </a:pPr>
            <a:r>
              <a:rPr lang="zh-TW" altLang="en-US" dirty="0">
                <a:latin typeface="標楷體" pitchFamily="65" charset="-120"/>
              </a:rPr>
              <a:t>權柄，冠冕伏祂腳前，馨香歌頌繞祂身邊，</a:t>
            </a:r>
          </a:p>
          <a:p>
            <a:pPr algn="ctr" eaLnBrk="1" hangingPunct="1">
              <a:lnSpc>
                <a:spcPct val="93000"/>
              </a:lnSpc>
            </a:pPr>
            <a:r>
              <a:rPr lang="en-US" altLang="zh-TW" sz="2800" dirty="0"/>
              <a:t>Thrones and </a:t>
            </a:r>
            <a:r>
              <a:rPr lang="en-US" altLang="zh-TW" sz="2800" dirty="0" err="1"/>
              <a:t>pow’rs</a:t>
            </a:r>
            <a:r>
              <a:rPr lang="en-US" altLang="zh-TW" sz="2800" dirty="0"/>
              <a:t> before Him bending,</a:t>
            </a:r>
          </a:p>
          <a:p>
            <a:pPr algn="ctr" eaLnBrk="1" hangingPunct="1">
              <a:lnSpc>
                <a:spcPct val="93000"/>
              </a:lnSpc>
            </a:pPr>
            <a:r>
              <a:rPr lang="en-US" altLang="zh-TW" sz="2800" dirty="0"/>
              <a:t>Odors sweet with voice ascending,</a:t>
            </a:r>
          </a:p>
          <a:p>
            <a:pPr algn="ctr" eaLnBrk="1" hangingPunct="1">
              <a:lnSpc>
                <a:spcPct val="93000"/>
              </a:lnSpc>
            </a:pPr>
            <a:r>
              <a:rPr lang="zh-TW" altLang="en-US" dirty="0">
                <a:latin typeface="標楷體" pitchFamily="65" charset="-120"/>
              </a:rPr>
              <a:t>樂聲悠揚讚祂恩典，羔羊是配！</a:t>
            </a:r>
          </a:p>
          <a:p>
            <a:pPr algn="ctr" eaLnBrk="1" hangingPunct="1">
              <a:lnSpc>
                <a:spcPct val="93000"/>
              </a:lnSpc>
            </a:pPr>
            <a:r>
              <a:rPr lang="en-US" altLang="zh-TW" sz="2800" dirty="0"/>
              <a:t>Swell the chorus never ending, Worthy the Lamb.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129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羔羊是配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WORTHY THE LAMB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50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各族各方蒙愛的人，羔羊是配！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 err="1"/>
              <a:t>Ev’ry</a:t>
            </a:r>
            <a:r>
              <a:rPr lang="en-US" altLang="zh-TW" sz="2800" dirty="0"/>
              <a:t> kindred, tongue and nation, Worthy the Lamb;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齊來歌唱這大救恩，羔羊是配！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Join to sing the great salvation, Worthy the Lamb.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萬聖歡呼聲若雷動，又如眾水奔騰澎湃；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Loud as mighty thunders roaring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Floods of mighty waters pouring,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伏主腳前同心尊崇，羔羊是配！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Prostrate at His feet adoring, Worthy the Lamb.</a:t>
            </a:r>
          </a:p>
          <a:p>
            <a:pPr algn="ctr" eaLnBrk="1" hangingPunct="1"/>
            <a:endParaRPr lang="en-US" altLang="zh-TW" sz="2800" dirty="0"/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讚美，感謝永無中輟，羔羊是配！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Harps and songs forever sounding, Worthy the Lamb;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恩典比罪顯為更多，羔羊是配！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Mighty grace o’er sin abounding, Worthy the Lamb.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迷途流浪，祂來尋找，流血救贖，使成新造；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By His blood He dearly bought us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 err="1"/>
              <a:t>Wand’ring</a:t>
            </a:r>
            <a:r>
              <a:rPr lang="en-US" altLang="zh-TW" sz="2800" dirty="0"/>
              <a:t> from the fold He sought us,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帶領我們進入榮耀，羔羊是配！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And to glory safely brought us, Worthy the Lamb.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53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今日蒙恩先唱此詩，羔羊是配！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Sing with blest anticipation, Worthy the Lamb;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聲音廣播彌漫人世，羔羊是配！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Through the vale of tribulation, Worthy the Lamb.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韻和調美，天樂四起，“羔羊是配，</a:t>
            </a:r>
            <a:r>
              <a:rPr lang="en-US" altLang="zh-TW" dirty="0">
                <a:latin typeface="標楷體" pitchFamily="65" charset="-120"/>
              </a:rPr>
              <a:t>”</a:t>
            </a:r>
            <a:r>
              <a:rPr lang="zh-TW" altLang="en-US" dirty="0">
                <a:latin typeface="標楷體" pitchFamily="65" charset="-120"/>
              </a:rPr>
              <a:t>永頌不已；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Sweetest notes, all notes excelling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On the theme forever dwelling,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傳揚雖久，猶難盡義，羔羊是配！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Still untold, though ever telling, Worthy the Lamb.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469</TotalTime>
  <Words>402</Words>
  <Application>Microsoft Office PowerPoint</Application>
  <PresentationFormat>On-screen Show (16:9)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H129  羔羊是配  WORTHY THE LAMB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57</cp:revision>
  <dcterms:created xsi:type="dcterms:W3CDTF">2001-04-19T19:07:54Z</dcterms:created>
  <dcterms:modified xsi:type="dcterms:W3CDTF">2017-08-02T00:18:14Z</dcterms:modified>
</cp:coreProperties>
</file>